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38" r:id="rId3"/>
    <p:sldId id="320" r:id="rId4"/>
    <p:sldId id="332" r:id="rId5"/>
    <p:sldId id="276" r:id="rId6"/>
    <p:sldId id="325" r:id="rId7"/>
    <p:sldId id="340" r:id="rId8"/>
    <p:sldId id="341" r:id="rId9"/>
    <p:sldId id="315" r:id="rId10"/>
  </p:sldIdLst>
  <p:sldSz cx="12192000" cy="6858000"/>
  <p:notesSz cx="10018713" cy="688816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A0A02-4197-426F-875E-F4683A891524}" v="13" dt="2023-09-14T11:18:34.00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a Pucz" userId="75868be6-3356-41fb-82bf-b036ccc24c56" providerId="ADAL" clId="{AE83D4E0-78F8-4E94-88AF-4CA3A50B44BF}"/>
    <pc:docChg chg="undo custSel addSld delSld modSld">
      <pc:chgData name="Kinga Pucz" userId="75868be6-3356-41fb-82bf-b036ccc24c56" providerId="ADAL" clId="{AE83D4E0-78F8-4E94-88AF-4CA3A50B44BF}" dt="2023-08-30T10:55:00.482" v="369" actId="20577"/>
      <pc:docMkLst>
        <pc:docMk/>
      </pc:docMkLst>
      <pc:sldChg chg="modSp mod">
        <pc:chgData name="Kinga Pucz" userId="75868be6-3356-41fb-82bf-b036ccc24c56" providerId="ADAL" clId="{AE83D4E0-78F8-4E94-88AF-4CA3A50B44BF}" dt="2023-08-30T10:36:55.164" v="89" actId="404"/>
        <pc:sldMkLst>
          <pc:docMk/>
          <pc:sldMk cId="1732698309" sldId="258"/>
        </pc:sldMkLst>
        <pc:spChg chg="mod">
          <ac:chgData name="Kinga Pucz" userId="75868be6-3356-41fb-82bf-b036ccc24c56" providerId="ADAL" clId="{AE83D4E0-78F8-4E94-88AF-4CA3A50B44BF}" dt="2023-08-30T10:36:55.164" v="89" actId="404"/>
          <ac:spMkLst>
            <pc:docMk/>
            <pc:sldMk cId="1732698309" sldId="258"/>
            <ac:spMk id="2" creationId="{00000000-0000-0000-0000-000000000000}"/>
          </ac:spMkLst>
        </pc:spChg>
      </pc:sldChg>
      <pc:sldChg chg="add del">
        <pc:chgData name="Kinga Pucz" userId="75868be6-3356-41fb-82bf-b036ccc24c56" providerId="ADAL" clId="{AE83D4E0-78F8-4E94-88AF-4CA3A50B44BF}" dt="2023-08-30T10:38:43.486" v="96" actId="2696"/>
        <pc:sldMkLst>
          <pc:docMk/>
          <pc:sldMk cId="3754039511" sldId="317"/>
        </pc:sldMkLst>
      </pc:sldChg>
      <pc:sldChg chg="add del">
        <pc:chgData name="Kinga Pucz" userId="75868be6-3356-41fb-82bf-b036ccc24c56" providerId="ADAL" clId="{AE83D4E0-78F8-4E94-88AF-4CA3A50B44BF}" dt="2023-08-30T10:38:47.066" v="97" actId="2696"/>
        <pc:sldMkLst>
          <pc:docMk/>
          <pc:sldMk cId="758328124" sldId="318"/>
        </pc:sldMkLst>
      </pc:sldChg>
      <pc:sldChg chg="del">
        <pc:chgData name="Kinga Pucz" userId="75868be6-3356-41fb-82bf-b036ccc24c56" providerId="ADAL" clId="{AE83D4E0-78F8-4E94-88AF-4CA3A50B44BF}" dt="2023-08-30T10:38:27.087" v="92" actId="2696"/>
        <pc:sldMkLst>
          <pc:docMk/>
          <pc:sldMk cId="1129783027" sldId="321"/>
        </pc:sldMkLst>
      </pc:sldChg>
      <pc:sldChg chg="del">
        <pc:chgData name="Kinga Pucz" userId="75868be6-3356-41fb-82bf-b036ccc24c56" providerId="ADAL" clId="{AE83D4E0-78F8-4E94-88AF-4CA3A50B44BF}" dt="2023-08-30T10:38:29.545" v="93" actId="2696"/>
        <pc:sldMkLst>
          <pc:docMk/>
          <pc:sldMk cId="905588907" sldId="322"/>
        </pc:sldMkLst>
      </pc:sldChg>
      <pc:sldChg chg="del">
        <pc:chgData name="Kinga Pucz" userId="75868be6-3356-41fb-82bf-b036ccc24c56" providerId="ADAL" clId="{AE83D4E0-78F8-4E94-88AF-4CA3A50B44BF}" dt="2023-08-30T10:38:34.923" v="94" actId="2696"/>
        <pc:sldMkLst>
          <pc:docMk/>
          <pc:sldMk cId="3869587044" sldId="323"/>
        </pc:sldMkLst>
      </pc:sldChg>
      <pc:sldChg chg="modSp mod">
        <pc:chgData name="Kinga Pucz" userId="75868be6-3356-41fb-82bf-b036ccc24c56" providerId="ADAL" clId="{AE83D4E0-78F8-4E94-88AF-4CA3A50B44BF}" dt="2023-08-30T10:41:26.226" v="104" actId="1076"/>
        <pc:sldMkLst>
          <pc:docMk/>
          <pc:sldMk cId="783636504" sldId="330"/>
        </pc:sldMkLst>
        <pc:spChg chg="mod">
          <ac:chgData name="Kinga Pucz" userId="75868be6-3356-41fb-82bf-b036ccc24c56" providerId="ADAL" clId="{AE83D4E0-78F8-4E94-88AF-4CA3A50B44BF}" dt="2023-08-30T10:41:26.226" v="104" actId="1076"/>
          <ac:spMkLst>
            <pc:docMk/>
            <pc:sldMk cId="783636504" sldId="330"/>
            <ac:spMk id="23" creationId="{EE078234-4709-9062-2410-6FBE66A7FA12}"/>
          </ac:spMkLst>
        </pc:spChg>
      </pc:sldChg>
      <pc:sldChg chg="new del">
        <pc:chgData name="Kinga Pucz" userId="75868be6-3356-41fb-82bf-b036ccc24c56" providerId="ADAL" clId="{AE83D4E0-78F8-4E94-88AF-4CA3A50B44BF}" dt="2023-08-30T10:39:39.070" v="99" actId="680"/>
        <pc:sldMkLst>
          <pc:docMk/>
          <pc:sldMk cId="320010048" sldId="333"/>
        </pc:sldMkLst>
      </pc:sldChg>
      <pc:sldChg chg="add del">
        <pc:chgData name="Kinga Pucz" userId="75868be6-3356-41fb-82bf-b036ccc24c56" providerId="ADAL" clId="{AE83D4E0-78F8-4E94-88AF-4CA3A50B44BF}" dt="2023-08-30T10:38:38.712" v="95" actId="2696"/>
        <pc:sldMkLst>
          <pc:docMk/>
          <pc:sldMk cId="2896038234" sldId="333"/>
        </pc:sldMkLst>
      </pc:sldChg>
      <pc:sldChg chg="modSp new mod">
        <pc:chgData name="Kinga Pucz" userId="75868be6-3356-41fb-82bf-b036ccc24c56" providerId="ADAL" clId="{AE83D4E0-78F8-4E94-88AF-4CA3A50B44BF}" dt="2023-08-30T10:53:19.913" v="334" actId="20577"/>
        <pc:sldMkLst>
          <pc:docMk/>
          <pc:sldMk cId="3393888657" sldId="333"/>
        </pc:sldMkLst>
        <pc:spChg chg="mod">
          <ac:chgData name="Kinga Pucz" userId="75868be6-3356-41fb-82bf-b036ccc24c56" providerId="ADAL" clId="{AE83D4E0-78F8-4E94-88AF-4CA3A50B44BF}" dt="2023-08-30T10:43:20.735" v="158" actId="313"/>
          <ac:spMkLst>
            <pc:docMk/>
            <pc:sldMk cId="3393888657" sldId="333"/>
            <ac:spMk id="2" creationId="{18F914D2-BE5A-3E41-41E7-FAC1D6F743D9}"/>
          </ac:spMkLst>
        </pc:spChg>
        <pc:spChg chg="mod">
          <ac:chgData name="Kinga Pucz" userId="75868be6-3356-41fb-82bf-b036ccc24c56" providerId="ADAL" clId="{AE83D4E0-78F8-4E94-88AF-4CA3A50B44BF}" dt="2023-08-30T10:53:19.913" v="334" actId="20577"/>
          <ac:spMkLst>
            <pc:docMk/>
            <pc:sldMk cId="3393888657" sldId="333"/>
            <ac:spMk id="3" creationId="{535C7330-4122-6882-EAE8-24CD4325E330}"/>
          </ac:spMkLst>
        </pc:spChg>
      </pc:sldChg>
      <pc:sldChg chg="addSp delSp modSp mod">
        <pc:chgData name="Kinga Pucz" userId="75868be6-3356-41fb-82bf-b036ccc24c56" providerId="ADAL" clId="{AE83D4E0-78F8-4E94-88AF-4CA3A50B44BF}" dt="2023-08-30T10:54:02.027" v="343" actId="20577"/>
        <pc:sldMkLst>
          <pc:docMk/>
          <pc:sldMk cId="1847986209" sldId="334"/>
        </pc:sldMkLst>
        <pc:spChg chg="mod">
          <ac:chgData name="Kinga Pucz" userId="75868be6-3356-41fb-82bf-b036ccc24c56" providerId="ADAL" clId="{AE83D4E0-78F8-4E94-88AF-4CA3A50B44BF}" dt="2023-08-30T10:49:15.273" v="228" actId="20577"/>
          <ac:spMkLst>
            <pc:docMk/>
            <pc:sldMk cId="1847986209" sldId="334"/>
            <ac:spMk id="2" creationId="{18F914D2-BE5A-3E41-41E7-FAC1D6F743D9}"/>
          </ac:spMkLst>
        </pc:spChg>
        <pc:spChg chg="mod">
          <ac:chgData name="Kinga Pucz" userId="75868be6-3356-41fb-82bf-b036ccc24c56" providerId="ADAL" clId="{AE83D4E0-78F8-4E94-88AF-4CA3A50B44BF}" dt="2023-08-30T10:54:02.027" v="343" actId="20577"/>
          <ac:spMkLst>
            <pc:docMk/>
            <pc:sldMk cId="1847986209" sldId="334"/>
            <ac:spMk id="3" creationId="{535C7330-4122-6882-EAE8-24CD4325E330}"/>
          </ac:spMkLst>
        </pc:spChg>
        <pc:picChg chg="add del">
          <ac:chgData name="Kinga Pucz" userId="75868be6-3356-41fb-82bf-b036ccc24c56" providerId="ADAL" clId="{AE83D4E0-78F8-4E94-88AF-4CA3A50B44BF}" dt="2023-08-30T10:53:50.990" v="339" actId="22"/>
          <ac:picMkLst>
            <pc:docMk/>
            <pc:sldMk cId="1847986209" sldId="334"/>
            <ac:picMk id="5" creationId="{84B547EE-6762-491C-2FBF-96EC285345DE}"/>
          </ac:picMkLst>
        </pc:picChg>
      </pc:sldChg>
      <pc:sldChg chg="modSp add mod">
        <pc:chgData name="Kinga Pucz" userId="75868be6-3356-41fb-82bf-b036ccc24c56" providerId="ADAL" clId="{AE83D4E0-78F8-4E94-88AF-4CA3A50B44BF}" dt="2023-08-30T10:54:42.258" v="358" actId="20577"/>
        <pc:sldMkLst>
          <pc:docMk/>
          <pc:sldMk cId="1272926742" sldId="335"/>
        </pc:sldMkLst>
        <pc:spChg chg="mod">
          <ac:chgData name="Kinga Pucz" userId="75868be6-3356-41fb-82bf-b036ccc24c56" providerId="ADAL" clId="{AE83D4E0-78F8-4E94-88AF-4CA3A50B44BF}" dt="2023-08-30T10:49:40.188" v="258" actId="20577"/>
          <ac:spMkLst>
            <pc:docMk/>
            <pc:sldMk cId="1272926742" sldId="335"/>
            <ac:spMk id="2" creationId="{18F914D2-BE5A-3E41-41E7-FAC1D6F743D9}"/>
          </ac:spMkLst>
        </pc:spChg>
        <pc:spChg chg="mod">
          <ac:chgData name="Kinga Pucz" userId="75868be6-3356-41fb-82bf-b036ccc24c56" providerId="ADAL" clId="{AE83D4E0-78F8-4E94-88AF-4CA3A50B44BF}" dt="2023-08-30T10:54:42.258" v="358" actId="20577"/>
          <ac:spMkLst>
            <pc:docMk/>
            <pc:sldMk cId="1272926742" sldId="335"/>
            <ac:spMk id="3" creationId="{535C7330-4122-6882-EAE8-24CD4325E330}"/>
          </ac:spMkLst>
        </pc:spChg>
      </pc:sldChg>
      <pc:sldChg chg="new del">
        <pc:chgData name="Kinga Pucz" userId="75868be6-3356-41fb-82bf-b036ccc24c56" providerId="ADAL" clId="{AE83D4E0-78F8-4E94-88AF-4CA3A50B44BF}" dt="2023-08-30T10:49:25.064" v="230" actId="680"/>
        <pc:sldMkLst>
          <pc:docMk/>
          <pc:sldMk cId="2982399366" sldId="335"/>
        </pc:sldMkLst>
      </pc:sldChg>
      <pc:sldChg chg="addSp delSp modSp add mod">
        <pc:chgData name="Kinga Pucz" userId="75868be6-3356-41fb-82bf-b036ccc24c56" providerId="ADAL" clId="{AE83D4E0-78F8-4E94-88AF-4CA3A50B44BF}" dt="2023-08-30T10:55:00.482" v="369" actId="20577"/>
        <pc:sldMkLst>
          <pc:docMk/>
          <pc:sldMk cId="1167305873" sldId="336"/>
        </pc:sldMkLst>
        <pc:spChg chg="mod">
          <ac:chgData name="Kinga Pucz" userId="75868be6-3356-41fb-82bf-b036ccc24c56" providerId="ADAL" clId="{AE83D4E0-78F8-4E94-88AF-4CA3A50B44BF}" dt="2023-08-30T10:51:53.202" v="310" actId="20577"/>
          <ac:spMkLst>
            <pc:docMk/>
            <pc:sldMk cId="1167305873" sldId="336"/>
            <ac:spMk id="2" creationId="{18F914D2-BE5A-3E41-41E7-FAC1D6F743D9}"/>
          </ac:spMkLst>
        </pc:spChg>
        <pc:spChg chg="mod">
          <ac:chgData name="Kinga Pucz" userId="75868be6-3356-41fb-82bf-b036ccc24c56" providerId="ADAL" clId="{AE83D4E0-78F8-4E94-88AF-4CA3A50B44BF}" dt="2023-08-30T10:55:00.482" v="369" actId="20577"/>
          <ac:spMkLst>
            <pc:docMk/>
            <pc:sldMk cId="1167305873" sldId="336"/>
            <ac:spMk id="3" creationId="{535C7330-4122-6882-EAE8-24CD4325E330}"/>
          </ac:spMkLst>
        </pc:spChg>
        <pc:picChg chg="add del">
          <ac:chgData name="Kinga Pucz" userId="75868be6-3356-41fb-82bf-b036ccc24c56" providerId="ADAL" clId="{AE83D4E0-78F8-4E94-88AF-4CA3A50B44BF}" dt="2023-08-30T10:52:03.315" v="312" actId="22"/>
          <ac:picMkLst>
            <pc:docMk/>
            <pc:sldMk cId="1167305873" sldId="336"/>
            <ac:picMk id="5" creationId="{B4C44E8B-D50B-C808-E763-9D01C821589E}"/>
          </ac:picMkLst>
        </pc:picChg>
      </pc:sldChg>
    </pc:docChg>
  </pc:docChgLst>
  <pc:docChgLst>
    <pc:chgData name="Kinga Pucz" userId="75868be6-3356-41fb-82bf-b036ccc24c56" providerId="ADAL" clId="{BB6A0A02-4197-426F-875E-F4683A891524}"/>
    <pc:docChg chg="undo redo custSel addSld delSld modSld sldOrd">
      <pc:chgData name="Kinga Pucz" userId="75868be6-3356-41fb-82bf-b036ccc24c56" providerId="ADAL" clId="{BB6A0A02-4197-426F-875E-F4683A891524}" dt="2023-09-14T11:53:25.706" v="288" actId="255"/>
      <pc:docMkLst>
        <pc:docMk/>
      </pc:docMkLst>
      <pc:sldChg chg="del">
        <pc:chgData name="Kinga Pucz" userId="75868be6-3356-41fb-82bf-b036ccc24c56" providerId="ADAL" clId="{BB6A0A02-4197-426F-875E-F4683A891524}" dt="2023-09-14T11:13:04.264" v="72" actId="2696"/>
        <pc:sldMkLst>
          <pc:docMk/>
          <pc:sldMk cId="3240797513" sldId="264"/>
        </pc:sldMkLst>
      </pc:sldChg>
      <pc:sldChg chg="del">
        <pc:chgData name="Kinga Pucz" userId="75868be6-3356-41fb-82bf-b036ccc24c56" providerId="ADAL" clId="{BB6A0A02-4197-426F-875E-F4683A891524}" dt="2023-09-14T11:14:55.868" v="82" actId="2696"/>
        <pc:sldMkLst>
          <pc:docMk/>
          <pc:sldMk cId="1604997602" sldId="290"/>
        </pc:sldMkLst>
      </pc:sldChg>
      <pc:sldChg chg="del">
        <pc:chgData name="Kinga Pucz" userId="75868be6-3356-41fb-82bf-b036ccc24c56" providerId="ADAL" clId="{BB6A0A02-4197-426F-875E-F4683A891524}" dt="2023-09-14T11:15:05.821" v="84" actId="2696"/>
        <pc:sldMkLst>
          <pc:docMk/>
          <pc:sldMk cId="2933699540" sldId="291"/>
        </pc:sldMkLst>
      </pc:sldChg>
      <pc:sldChg chg="del">
        <pc:chgData name="Kinga Pucz" userId="75868be6-3356-41fb-82bf-b036ccc24c56" providerId="ADAL" clId="{BB6A0A02-4197-426F-875E-F4683A891524}" dt="2023-09-14T11:15:09.253" v="85" actId="2696"/>
        <pc:sldMkLst>
          <pc:docMk/>
          <pc:sldMk cId="1937463955" sldId="292"/>
        </pc:sldMkLst>
      </pc:sldChg>
      <pc:sldChg chg="del">
        <pc:chgData name="Kinga Pucz" userId="75868be6-3356-41fb-82bf-b036ccc24c56" providerId="ADAL" clId="{BB6A0A02-4197-426F-875E-F4683A891524}" dt="2023-09-14T11:15:01.583" v="83" actId="2696"/>
        <pc:sldMkLst>
          <pc:docMk/>
          <pc:sldMk cId="4129596212" sldId="294"/>
        </pc:sldMkLst>
      </pc:sldChg>
      <pc:sldChg chg="modSp mod ord">
        <pc:chgData name="Kinga Pucz" userId="75868be6-3356-41fb-82bf-b036ccc24c56" providerId="ADAL" clId="{BB6A0A02-4197-426F-875E-F4683A891524}" dt="2023-09-14T11:26:44.594" v="135" actId="27636"/>
        <pc:sldMkLst>
          <pc:docMk/>
          <pc:sldMk cId="2628254422" sldId="320"/>
        </pc:sldMkLst>
        <pc:spChg chg="mod">
          <ac:chgData name="Kinga Pucz" userId="75868be6-3356-41fb-82bf-b036ccc24c56" providerId="ADAL" clId="{BB6A0A02-4197-426F-875E-F4683A891524}" dt="2023-09-14T11:26:44.594" v="135" actId="27636"/>
          <ac:spMkLst>
            <pc:docMk/>
            <pc:sldMk cId="2628254422" sldId="320"/>
            <ac:spMk id="3" creationId="{EA59DBF2-C332-4D17-4625-AA82ED21A5D9}"/>
          </ac:spMkLst>
        </pc:spChg>
      </pc:sldChg>
      <pc:sldChg chg="modSp mod">
        <pc:chgData name="Kinga Pucz" userId="75868be6-3356-41fb-82bf-b036ccc24c56" providerId="ADAL" clId="{BB6A0A02-4197-426F-875E-F4683A891524}" dt="2023-09-14T11:14:36.227" v="81" actId="207"/>
        <pc:sldMkLst>
          <pc:docMk/>
          <pc:sldMk cId="4274373579" sldId="325"/>
        </pc:sldMkLst>
        <pc:spChg chg="mod">
          <ac:chgData name="Kinga Pucz" userId="75868be6-3356-41fb-82bf-b036ccc24c56" providerId="ADAL" clId="{BB6A0A02-4197-426F-875E-F4683A891524}" dt="2023-09-14T11:14:36.227" v="81" actId="207"/>
          <ac:spMkLst>
            <pc:docMk/>
            <pc:sldMk cId="4274373579" sldId="325"/>
            <ac:spMk id="6" creationId="{B3215EC8-1327-47C9-8C6B-84F9A8AFFDB8}"/>
          </ac:spMkLst>
        </pc:spChg>
      </pc:sldChg>
      <pc:sldChg chg="del">
        <pc:chgData name="Kinga Pucz" userId="75868be6-3356-41fb-82bf-b036ccc24c56" providerId="ADAL" clId="{BB6A0A02-4197-426F-875E-F4683A891524}" dt="2023-09-14T11:13:42.812" v="80" actId="47"/>
        <pc:sldMkLst>
          <pc:docMk/>
          <pc:sldMk cId="540551822" sldId="326"/>
        </pc:sldMkLst>
      </pc:sldChg>
      <pc:sldChg chg="del">
        <pc:chgData name="Kinga Pucz" userId="75868be6-3356-41fb-82bf-b036ccc24c56" providerId="ADAL" clId="{BB6A0A02-4197-426F-875E-F4683A891524}" dt="2023-09-14T11:13:06.606" v="73" actId="2696"/>
        <pc:sldMkLst>
          <pc:docMk/>
          <pc:sldMk cId="783636504" sldId="330"/>
        </pc:sldMkLst>
      </pc:sldChg>
      <pc:sldChg chg="delSp modSp mod">
        <pc:chgData name="Kinga Pucz" userId="75868be6-3356-41fb-82bf-b036ccc24c56" providerId="ADAL" clId="{BB6A0A02-4197-426F-875E-F4683A891524}" dt="2023-09-14T11:18:44.660" v="109" actId="478"/>
        <pc:sldMkLst>
          <pc:docMk/>
          <pc:sldMk cId="2729953312" sldId="332"/>
        </pc:sldMkLst>
        <pc:spChg chg="del mod">
          <ac:chgData name="Kinga Pucz" userId="75868be6-3356-41fb-82bf-b036ccc24c56" providerId="ADAL" clId="{BB6A0A02-4197-426F-875E-F4683A891524}" dt="2023-09-14T11:18:44.660" v="109" actId="478"/>
          <ac:spMkLst>
            <pc:docMk/>
            <pc:sldMk cId="2729953312" sldId="332"/>
            <ac:spMk id="27" creationId="{5578507E-D4CC-E84B-5DFA-D19BD9984C84}"/>
          </ac:spMkLst>
        </pc:spChg>
        <pc:graphicFrameChg chg="mod">
          <ac:chgData name="Kinga Pucz" userId="75868be6-3356-41fb-82bf-b036ccc24c56" providerId="ADAL" clId="{BB6A0A02-4197-426F-875E-F4683A891524}" dt="2023-09-14T11:18:34.009" v="107" actId="478"/>
          <ac:graphicFrameMkLst>
            <pc:docMk/>
            <pc:sldMk cId="2729953312" sldId="332"/>
            <ac:graphicFrameMk id="33" creationId="{752D75FF-68C5-87E1-0F15-7C53CE907AF5}"/>
          </ac:graphicFrameMkLst>
        </pc:graphicFrameChg>
      </pc:sldChg>
      <pc:sldChg chg="del">
        <pc:chgData name="Kinga Pucz" userId="75868be6-3356-41fb-82bf-b036ccc24c56" providerId="ADAL" clId="{BB6A0A02-4197-426F-875E-F4683A891524}" dt="2023-09-14T11:13:08.678" v="74" actId="2696"/>
        <pc:sldMkLst>
          <pc:docMk/>
          <pc:sldMk cId="3393888657" sldId="333"/>
        </pc:sldMkLst>
      </pc:sldChg>
      <pc:sldChg chg="del">
        <pc:chgData name="Kinga Pucz" userId="75868be6-3356-41fb-82bf-b036ccc24c56" providerId="ADAL" clId="{BB6A0A02-4197-426F-875E-F4683A891524}" dt="2023-09-14T11:13:21.199" v="77" actId="2696"/>
        <pc:sldMkLst>
          <pc:docMk/>
          <pc:sldMk cId="1847986209" sldId="334"/>
        </pc:sldMkLst>
      </pc:sldChg>
      <pc:sldChg chg="del">
        <pc:chgData name="Kinga Pucz" userId="75868be6-3356-41fb-82bf-b036ccc24c56" providerId="ADAL" clId="{BB6A0A02-4197-426F-875E-F4683A891524}" dt="2023-09-14T11:13:23.739" v="78" actId="2696"/>
        <pc:sldMkLst>
          <pc:docMk/>
          <pc:sldMk cId="1272926742" sldId="335"/>
        </pc:sldMkLst>
      </pc:sldChg>
      <pc:sldChg chg="del">
        <pc:chgData name="Kinga Pucz" userId="75868be6-3356-41fb-82bf-b036ccc24c56" providerId="ADAL" clId="{BB6A0A02-4197-426F-875E-F4683A891524}" dt="2023-09-14T11:13:25.252" v="79" actId="2696"/>
        <pc:sldMkLst>
          <pc:docMk/>
          <pc:sldMk cId="1167305873" sldId="336"/>
        </pc:sldMkLst>
      </pc:sldChg>
      <pc:sldChg chg="new del">
        <pc:chgData name="Kinga Pucz" userId="75868be6-3356-41fb-82bf-b036ccc24c56" providerId="ADAL" clId="{BB6A0A02-4197-426F-875E-F4683A891524}" dt="2023-09-14T11:12:41.203" v="71" actId="2696"/>
        <pc:sldMkLst>
          <pc:docMk/>
          <pc:sldMk cId="572443255" sldId="337"/>
        </pc:sldMkLst>
      </pc:sldChg>
      <pc:sldChg chg="addSp delSp modSp new add del mod">
        <pc:chgData name="Kinga Pucz" userId="75868be6-3356-41fb-82bf-b036ccc24c56" providerId="ADAL" clId="{BB6A0A02-4197-426F-875E-F4683A891524}" dt="2023-09-14T11:13:18.670" v="76" actId="2696"/>
        <pc:sldMkLst>
          <pc:docMk/>
          <pc:sldMk cId="2208566346" sldId="338"/>
        </pc:sldMkLst>
        <pc:spChg chg="mod">
          <ac:chgData name="Kinga Pucz" userId="75868be6-3356-41fb-82bf-b036ccc24c56" providerId="ADAL" clId="{BB6A0A02-4197-426F-875E-F4683A891524}" dt="2023-09-14T11:10:59.741" v="57" actId="27636"/>
          <ac:spMkLst>
            <pc:docMk/>
            <pc:sldMk cId="2208566346" sldId="338"/>
            <ac:spMk id="2" creationId="{19C0FA5F-ED76-E2F7-CFB1-683F1AAA9F36}"/>
          </ac:spMkLst>
        </pc:spChg>
        <pc:spChg chg="del">
          <ac:chgData name="Kinga Pucz" userId="75868be6-3356-41fb-82bf-b036ccc24c56" providerId="ADAL" clId="{BB6A0A02-4197-426F-875E-F4683A891524}" dt="2023-09-14T11:10:44.864" v="53"/>
          <ac:spMkLst>
            <pc:docMk/>
            <pc:sldMk cId="2208566346" sldId="338"/>
            <ac:spMk id="3" creationId="{1F426ED7-A499-EEEB-5A94-66B90305AAE7}"/>
          </ac:spMkLst>
        </pc:spChg>
        <pc:spChg chg="add del mod">
          <ac:chgData name="Kinga Pucz" userId="75868be6-3356-41fb-82bf-b036ccc24c56" providerId="ADAL" clId="{BB6A0A02-4197-426F-875E-F4683A891524}" dt="2023-09-14T11:11:00.669" v="59"/>
          <ac:spMkLst>
            <pc:docMk/>
            <pc:sldMk cId="2208566346" sldId="338"/>
            <ac:spMk id="5" creationId="{B7808CD4-206F-1DB2-1718-126169536BE4}"/>
          </ac:spMkLst>
        </pc:spChg>
        <pc:graphicFrameChg chg="add mod modGraphic">
          <ac:chgData name="Kinga Pucz" userId="75868be6-3356-41fb-82bf-b036ccc24c56" providerId="ADAL" clId="{BB6A0A02-4197-426F-875E-F4683A891524}" dt="2023-09-14T11:12:12.423" v="70" actId="14100"/>
          <ac:graphicFrameMkLst>
            <pc:docMk/>
            <pc:sldMk cId="2208566346" sldId="338"/>
            <ac:graphicFrameMk id="4" creationId="{1638158A-55BF-F550-A6FB-D87FA7F58D78}"/>
          </ac:graphicFrameMkLst>
        </pc:graphicFrameChg>
      </pc:sldChg>
      <pc:sldChg chg="modSp add del mod">
        <pc:chgData name="Kinga Pucz" userId="75868be6-3356-41fb-82bf-b036ccc24c56" providerId="ADAL" clId="{BB6A0A02-4197-426F-875E-F4683A891524}" dt="2023-09-14T11:27:01.406" v="136" actId="2696"/>
        <pc:sldMkLst>
          <pc:docMk/>
          <pc:sldMk cId="1956707757" sldId="339"/>
        </pc:sldMkLst>
        <pc:spChg chg="mod">
          <ac:chgData name="Kinga Pucz" userId="75868be6-3356-41fb-82bf-b036ccc24c56" providerId="ADAL" clId="{BB6A0A02-4197-426F-875E-F4683A891524}" dt="2023-09-14T11:16:44.040" v="95" actId="27636"/>
          <ac:spMkLst>
            <pc:docMk/>
            <pc:sldMk cId="1956707757" sldId="339"/>
            <ac:spMk id="3" creationId="{EA59DBF2-C332-4D17-4625-AA82ED21A5D9}"/>
          </ac:spMkLst>
        </pc:spChg>
      </pc:sldChg>
      <pc:sldChg chg="modSp add mod ord">
        <pc:chgData name="Kinga Pucz" userId="75868be6-3356-41fb-82bf-b036ccc24c56" providerId="ADAL" clId="{BB6A0A02-4197-426F-875E-F4683A891524}" dt="2023-09-14T11:47:27.364" v="214" actId="20577"/>
        <pc:sldMkLst>
          <pc:docMk/>
          <pc:sldMk cId="1307882359" sldId="340"/>
        </pc:sldMkLst>
        <pc:spChg chg="mod">
          <ac:chgData name="Kinga Pucz" userId="75868be6-3356-41fb-82bf-b036ccc24c56" providerId="ADAL" clId="{BB6A0A02-4197-426F-875E-F4683A891524}" dt="2023-09-14T11:47:27.364" v="214" actId="20577"/>
          <ac:spMkLst>
            <pc:docMk/>
            <pc:sldMk cId="1307882359" sldId="340"/>
            <ac:spMk id="3" creationId="{EA59DBF2-C332-4D17-4625-AA82ED21A5D9}"/>
          </ac:spMkLst>
        </pc:spChg>
      </pc:sldChg>
      <pc:sldChg chg="modSp new mod">
        <pc:chgData name="Kinga Pucz" userId="75868be6-3356-41fb-82bf-b036ccc24c56" providerId="ADAL" clId="{BB6A0A02-4197-426F-875E-F4683A891524}" dt="2023-09-14T11:53:25.706" v="288" actId="255"/>
        <pc:sldMkLst>
          <pc:docMk/>
          <pc:sldMk cId="2258788456" sldId="341"/>
        </pc:sldMkLst>
        <pc:spChg chg="mod">
          <ac:chgData name="Kinga Pucz" userId="75868be6-3356-41fb-82bf-b036ccc24c56" providerId="ADAL" clId="{BB6A0A02-4197-426F-875E-F4683A891524}" dt="2023-09-14T11:53:01.960" v="286" actId="20577"/>
          <ac:spMkLst>
            <pc:docMk/>
            <pc:sldMk cId="2258788456" sldId="341"/>
            <ac:spMk id="2" creationId="{86F984AC-B277-5B90-38C5-9B54B074762F}"/>
          </ac:spMkLst>
        </pc:spChg>
        <pc:spChg chg="mod">
          <ac:chgData name="Kinga Pucz" userId="75868be6-3356-41fb-82bf-b036ccc24c56" providerId="ADAL" clId="{BB6A0A02-4197-426F-875E-F4683A891524}" dt="2023-09-14T11:53:25.706" v="288" actId="255"/>
          <ac:spMkLst>
            <pc:docMk/>
            <pc:sldMk cId="2258788456" sldId="341"/>
            <ac:spMk id="3" creationId="{61C9B0F2-3E5C-3CE6-01D7-B7F749048BC2}"/>
          </ac:spMkLst>
        </pc:spChg>
      </pc:sldChg>
    </pc:docChg>
  </pc:docChgLst>
  <pc:docChgLst>
    <pc:chgData name="Urszula Filipkowska" userId="d44d48fd-0044-48fd-9637-08b763dae1bc" providerId="ADAL" clId="{8011AF0A-985E-4F61-9E8F-7F13E2C26339}"/>
    <pc:docChg chg="undo custSel addSld delSld modSld modNotesMaster modHandout">
      <pc:chgData name="Urszula Filipkowska" userId="d44d48fd-0044-48fd-9637-08b763dae1bc" providerId="ADAL" clId="{8011AF0A-985E-4F61-9E8F-7F13E2C26339}" dt="2023-06-28T10:46:43.849" v="397"/>
      <pc:docMkLst>
        <pc:docMk/>
      </pc:docMkLst>
      <pc:sldChg chg="del">
        <pc:chgData name="Urszula Filipkowska" userId="d44d48fd-0044-48fd-9637-08b763dae1bc" providerId="ADAL" clId="{8011AF0A-985E-4F61-9E8F-7F13E2C26339}" dt="2023-06-27T08:16:44.226" v="4" actId="47"/>
        <pc:sldMkLst>
          <pc:docMk/>
          <pc:sldMk cId="3035996820" sldId="273"/>
        </pc:sldMkLst>
      </pc:sldChg>
      <pc:sldChg chg="modSp mod">
        <pc:chgData name="Urszula Filipkowska" userId="d44d48fd-0044-48fd-9637-08b763dae1bc" providerId="ADAL" clId="{8011AF0A-985E-4F61-9E8F-7F13E2C26339}" dt="2023-06-27T08:41:39.872" v="358" actId="207"/>
        <pc:sldMkLst>
          <pc:docMk/>
          <pc:sldMk cId="2873322490" sldId="276"/>
        </pc:sldMkLst>
        <pc:spChg chg="mod">
          <ac:chgData name="Urszula Filipkowska" userId="d44d48fd-0044-48fd-9637-08b763dae1bc" providerId="ADAL" clId="{8011AF0A-985E-4F61-9E8F-7F13E2C26339}" dt="2023-06-27T08:41:39.872" v="358" actId="207"/>
          <ac:spMkLst>
            <pc:docMk/>
            <pc:sldMk cId="2873322490" sldId="276"/>
            <ac:spMk id="3" creationId="{81E94485-E726-4949-9951-F2A579208B46}"/>
          </ac:spMkLst>
        </pc:spChg>
      </pc:sldChg>
      <pc:sldChg chg="modSp mod">
        <pc:chgData name="Urszula Filipkowska" userId="d44d48fd-0044-48fd-9637-08b763dae1bc" providerId="ADAL" clId="{8011AF0A-985E-4F61-9E8F-7F13E2C26339}" dt="2023-06-27T08:24:16.153" v="46" actId="6549"/>
        <pc:sldMkLst>
          <pc:docMk/>
          <pc:sldMk cId="2933699540" sldId="291"/>
        </pc:sldMkLst>
        <pc:spChg chg="mod">
          <ac:chgData name="Urszula Filipkowska" userId="d44d48fd-0044-48fd-9637-08b763dae1bc" providerId="ADAL" clId="{8011AF0A-985E-4F61-9E8F-7F13E2C26339}" dt="2023-06-27T08:24:16.153" v="46" actId="6549"/>
          <ac:spMkLst>
            <pc:docMk/>
            <pc:sldMk cId="2933699540" sldId="291"/>
            <ac:spMk id="10" creationId="{1905D28D-B551-4913-83C2-628E2E95C629}"/>
          </ac:spMkLst>
        </pc:spChg>
      </pc:sldChg>
      <pc:sldChg chg="modSp mod">
        <pc:chgData name="Urszula Filipkowska" userId="d44d48fd-0044-48fd-9637-08b763dae1bc" providerId="ADAL" clId="{8011AF0A-985E-4F61-9E8F-7F13E2C26339}" dt="2023-06-27T08:42:06.514" v="360" actId="20577"/>
        <pc:sldMkLst>
          <pc:docMk/>
          <pc:sldMk cId="1937463955" sldId="292"/>
        </pc:sldMkLst>
        <pc:spChg chg="mod">
          <ac:chgData name="Urszula Filipkowska" userId="d44d48fd-0044-48fd-9637-08b763dae1bc" providerId="ADAL" clId="{8011AF0A-985E-4F61-9E8F-7F13E2C26339}" dt="2023-06-27T08:42:06.514" v="360" actId="20577"/>
          <ac:spMkLst>
            <pc:docMk/>
            <pc:sldMk cId="1937463955" sldId="292"/>
            <ac:spMk id="7" creationId="{2383CBDE-70BB-4AB0-BFBE-39E823AE40C5}"/>
          </ac:spMkLst>
        </pc:spChg>
      </pc:sldChg>
      <pc:sldChg chg="del">
        <pc:chgData name="Urszula Filipkowska" userId="d44d48fd-0044-48fd-9637-08b763dae1bc" providerId="ADAL" clId="{8011AF0A-985E-4F61-9E8F-7F13E2C26339}" dt="2023-06-27T08:21:06.672" v="36" actId="47"/>
        <pc:sldMkLst>
          <pc:docMk/>
          <pc:sldMk cId="1504069628" sldId="293"/>
        </pc:sldMkLst>
      </pc:sldChg>
      <pc:sldChg chg="modSp mod">
        <pc:chgData name="Urszula Filipkowska" userId="d44d48fd-0044-48fd-9637-08b763dae1bc" providerId="ADAL" clId="{8011AF0A-985E-4F61-9E8F-7F13E2C26339}" dt="2023-06-27T08:24:10.536" v="45" actId="6549"/>
        <pc:sldMkLst>
          <pc:docMk/>
          <pc:sldMk cId="4129596212" sldId="294"/>
        </pc:sldMkLst>
        <pc:spChg chg="mod">
          <ac:chgData name="Urszula Filipkowska" userId="d44d48fd-0044-48fd-9637-08b763dae1bc" providerId="ADAL" clId="{8011AF0A-985E-4F61-9E8F-7F13E2C26339}" dt="2023-06-27T08:24:10.536" v="45" actId="6549"/>
          <ac:spMkLst>
            <pc:docMk/>
            <pc:sldMk cId="4129596212" sldId="294"/>
            <ac:spMk id="8" creationId="{2E9AA8EC-2BE5-4515-83E1-B8C6AF3E4FD4}"/>
          </ac:spMkLst>
        </pc:spChg>
      </pc:sldChg>
      <pc:sldChg chg="modSp mod">
        <pc:chgData name="Urszula Filipkowska" userId="d44d48fd-0044-48fd-9637-08b763dae1bc" providerId="ADAL" clId="{8011AF0A-985E-4F61-9E8F-7F13E2C26339}" dt="2023-06-27T08:42:56.789" v="395" actId="20577"/>
        <pc:sldMkLst>
          <pc:docMk/>
          <pc:sldMk cId="2628254422" sldId="320"/>
        </pc:sldMkLst>
        <pc:spChg chg="mod">
          <ac:chgData name="Urszula Filipkowska" userId="d44d48fd-0044-48fd-9637-08b763dae1bc" providerId="ADAL" clId="{8011AF0A-985E-4F61-9E8F-7F13E2C26339}" dt="2023-06-27T08:42:56.789" v="395" actId="20577"/>
          <ac:spMkLst>
            <pc:docMk/>
            <pc:sldMk cId="2628254422" sldId="320"/>
            <ac:spMk id="3" creationId="{EA59DBF2-C332-4D17-4625-AA82ED21A5D9}"/>
          </ac:spMkLst>
        </pc:spChg>
      </pc:sldChg>
      <pc:sldChg chg="modSp mod">
        <pc:chgData name="Urszula Filipkowska" userId="d44d48fd-0044-48fd-9637-08b763dae1bc" providerId="ADAL" clId="{8011AF0A-985E-4F61-9E8F-7F13E2C26339}" dt="2023-06-27T08:29:51.083" v="176" actId="20577"/>
        <pc:sldMkLst>
          <pc:docMk/>
          <pc:sldMk cId="905588907" sldId="322"/>
        </pc:sldMkLst>
        <pc:spChg chg="mod">
          <ac:chgData name="Urszula Filipkowska" userId="d44d48fd-0044-48fd-9637-08b763dae1bc" providerId="ADAL" clId="{8011AF0A-985E-4F61-9E8F-7F13E2C26339}" dt="2023-06-27T08:29:51.083" v="176" actId="20577"/>
          <ac:spMkLst>
            <pc:docMk/>
            <pc:sldMk cId="905588907" sldId="322"/>
            <ac:spMk id="3" creationId="{8E08B66F-5DB8-BE18-2F74-DA86CD8B889F}"/>
          </ac:spMkLst>
        </pc:spChg>
      </pc:sldChg>
      <pc:sldChg chg="modSp mod">
        <pc:chgData name="Urszula Filipkowska" userId="d44d48fd-0044-48fd-9637-08b763dae1bc" providerId="ADAL" clId="{8011AF0A-985E-4F61-9E8F-7F13E2C26339}" dt="2023-06-27T08:29:01.721" v="157" actId="21"/>
        <pc:sldMkLst>
          <pc:docMk/>
          <pc:sldMk cId="3869587044" sldId="323"/>
        </pc:sldMkLst>
        <pc:spChg chg="mod">
          <ac:chgData name="Urszula Filipkowska" userId="d44d48fd-0044-48fd-9637-08b763dae1bc" providerId="ADAL" clId="{8011AF0A-985E-4F61-9E8F-7F13E2C26339}" dt="2023-06-27T08:29:01.721" v="157" actId="21"/>
          <ac:spMkLst>
            <pc:docMk/>
            <pc:sldMk cId="3869587044" sldId="323"/>
            <ac:spMk id="3" creationId="{8E08B66F-5DB8-BE18-2F74-DA86CD8B889F}"/>
          </ac:spMkLst>
        </pc:spChg>
      </pc:sldChg>
      <pc:sldChg chg="modSp mod">
        <pc:chgData name="Urszula Filipkowska" userId="d44d48fd-0044-48fd-9637-08b763dae1bc" providerId="ADAL" clId="{8011AF0A-985E-4F61-9E8F-7F13E2C26339}" dt="2023-06-27T08:22:18.399" v="44" actId="6549"/>
        <pc:sldMkLst>
          <pc:docMk/>
          <pc:sldMk cId="4274373579" sldId="325"/>
        </pc:sldMkLst>
        <pc:spChg chg="mod">
          <ac:chgData name="Urszula Filipkowska" userId="d44d48fd-0044-48fd-9637-08b763dae1bc" providerId="ADAL" clId="{8011AF0A-985E-4F61-9E8F-7F13E2C26339}" dt="2023-06-27T08:22:11.320" v="42" actId="20578"/>
          <ac:spMkLst>
            <pc:docMk/>
            <pc:sldMk cId="4274373579" sldId="325"/>
            <ac:spMk id="3" creationId="{81E94485-E726-4949-9951-F2A579208B46}"/>
          </ac:spMkLst>
        </pc:spChg>
        <pc:spChg chg="mod">
          <ac:chgData name="Urszula Filipkowska" userId="d44d48fd-0044-48fd-9637-08b763dae1bc" providerId="ADAL" clId="{8011AF0A-985E-4F61-9E8F-7F13E2C26339}" dt="2023-06-27T08:22:18.399" v="44" actId="6549"/>
          <ac:spMkLst>
            <pc:docMk/>
            <pc:sldMk cId="4274373579" sldId="325"/>
            <ac:spMk id="6" creationId="{B3215EC8-1327-47C9-8C6B-84F9A8AFFDB8}"/>
          </ac:spMkLst>
        </pc:spChg>
      </pc:sldChg>
      <pc:sldChg chg="del">
        <pc:chgData name="Urszula Filipkowska" userId="d44d48fd-0044-48fd-9637-08b763dae1bc" providerId="ADAL" clId="{8011AF0A-985E-4F61-9E8F-7F13E2C26339}" dt="2023-06-27T08:15:38.223" v="0" actId="47"/>
        <pc:sldMkLst>
          <pc:docMk/>
          <pc:sldMk cId="230498995" sldId="327"/>
        </pc:sldMkLst>
      </pc:sldChg>
      <pc:sldChg chg="del">
        <pc:chgData name="Urszula Filipkowska" userId="d44d48fd-0044-48fd-9637-08b763dae1bc" providerId="ADAL" clId="{8011AF0A-985E-4F61-9E8F-7F13E2C26339}" dt="2023-06-27T08:16:34.693" v="3" actId="47"/>
        <pc:sldMkLst>
          <pc:docMk/>
          <pc:sldMk cId="3680690860" sldId="328"/>
        </pc:sldMkLst>
      </pc:sldChg>
      <pc:sldChg chg="del">
        <pc:chgData name="Urszula Filipkowska" userId="d44d48fd-0044-48fd-9637-08b763dae1bc" providerId="ADAL" clId="{8011AF0A-985E-4F61-9E8F-7F13E2C26339}" dt="2023-06-27T08:15:39.853" v="1" actId="47"/>
        <pc:sldMkLst>
          <pc:docMk/>
          <pc:sldMk cId="219631708" sldId="329"/>
        </pc:sldMkLst>
      </pc:sldChg>
      <pc:sldChg chg="modSp mod">
        <pc:chgData name="Urszula Filipkowska" userId="d44d48fd-0044-48fd-9637-08b763dae1bc" providerId="ADAL" clId="{8011AF0A-985E-4F61-9E8F-7F13E2C26339}" dt="2023-06-27T08:15:56.266" v="2" actId="207"/>
        <pc:sldMkLst>
          <pc:docMk/>
          <pc:sldMk cId="783636504" sldId="330"/>
        </pc:sldMkLst>
        <pc:spChg chg="mod">
          <ac:chgData name="Urszula Filipkowska" userId="d44d48fd-0044-48fd-9637-08b763dae1bc" providerId="ADAL" clId="{8011AF0A-985E-4F61-9E8F-7F13E2C26339}" dt="2023-06-27T08:15:56.266" v="2" actId="207"/>
          <ac:spMkLst>
            <pc:docMk/>
            <pc:sldMk cId="783636504" sldId="330"/>
            <ac:spMk id="10" creationId="{5B85395D-5532-0DB8-3053-92FD8F190478}"/>
          </ac:spMkLst>
        </pc:spChg>
      </pc:sldChg>
      <pc:sldChg chg="modSp mod">
        <pc:chgData name="Urszula Filipkowska" userId="d44d48fd-0044-48fd-9637-08b763dae1bc" providerId="ADAL" clId="{8011AF0A-985E-4F61-9E8F-7F13E2C26339}" dt="2023-06-27T08:16:53.172" v="6" actId="207"/>
        <pc:sldMkLst>
          <pc:docMk/>
          <pc:sldMk cId="2729953312" sldId="332"/>
        </pc:sldMkLst>
        <pc:graphicFrameChg chg="modGraphic">
          <ac:chgData name="Urszula Filipkowska" userId="d44d48fd-0044-48fd-9637-08b763dae1bc" providerId="ADAL" clId="{8011AF0A-985E-4F61-9E8F-7F13E2C26339}" dt="2023-06-27T08:16:53.172" v="6" actId="207"/>
          <ac:graphicFrameMkLst>
            <pc:docMk/>
            <pc:sldMk cId="2729953312" sldId="332"/>
            <ac:graphicFrameMk id="33" creationId="{752D75FF-68C5-87E1-0F15-7C53CE907AF5}"/>
          </ac:graphicFrameMkLst>
        </pc:graphicFrameChg>
      </pc:sldChg>
      <pc:sldChg chg="del">
        <pc:chgData name="Urszula Filipkowska" userId="d44d48fd-0044-48fd-9637-08b763dae1bc" providerId="ADAL" clId="{8011AF0A-985E-4F61-9E8F-7F13E2C26339}" dt="2023-06-27T08:16:45.996" v="5" actId="47"/>
        <pc:sldMkLst>
          <pc:docMk/>
          <pc:sldMk cId="2596455493" sldId="333"/>
        </pc:sldMkLst>
      </pc:sldChg>
      <pc:sldChg chg="modSp add mod">
        <pc:chgData name="Urszula Filipkowska" userId="d44d48fd-0044-48fd-9637-08b763dae1bc" providerId="ADAL" clId="{8011AF0A-985E-4F61-9E8F-7F13E2C26339}" dt="2023-06-27T08:29:26.061" v="175" actId="20577"/>
        <pc:sldMkLst>
          <pc:docMk/>
          <pc:sldMk cId="2896038234" sldId="333"/>
        </pc:sldMkLst>
        <pc:spChg chg="mod">
          <ac:chgData name="Urszula Filipkowska" userId="d44d48fd-0044-48fd-9637-08b763dae1bc" providerId="ADAL" clId="{8011AF0A-985E-4F61-9E8F-7F13E2C26339}" dt="2023-06-27T08:29:26.061" v="175" actId="20577"/>
          <ac:spMkLst>
            <pc:docMk/>
            <pc:sldMk cId="2896038234" sldId="333"/>
            <ac:spMk id="3" creationId="{8E08B66F-5DB8-BE18-2F74-DA86CD8B889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0402B-DF6D-40A7-BE88-DA5FB8785B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D51BAB4-C5A6-4FDC-B4C8-3BA1C10452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3600" dirty="0"/>
            <a:t>Budownictwo</a:t>
          </a:r>
          <a:endParaRPr lang="en-US" sz="3600" dirty="0"/>
        </a:p>
      </dgm:t>
    </dgm:pt>
    <dgm:pt modelId="{8F8084E5-A999-41FB-BFFB-3C769E17D3D1}" type="parTrans" cxnId="{33A37380-9973-4216-9112-66D00E331E5E}">
      <dgm:prSet/>
      <dgm:spPr/>
      <dgm:t>
        <a:bodyPr/>
        <a:lstStyle/>
        <a:p>
          <a:endParaRPr lang="en-US"/>
        </a:p>
      </dgm:t>
    </dgm:pt>
    <dgm:pt modelId="{9873904F-A135-4FA0-B796-15AC20C578EF}" type="sibTrans" cxnId="{33A37380-9973-4216-9112-66D00E331E5E}">
      <dgm:prSet/>
      <dgm:spPr/>
      <dgm:t>
        <a:bodyPr/>
        <a:lstStyle/>
        <a:p>
          <a:endParaRPr lang="en-US"/>
        </a:p>
      </dgm:t>
    </dgm:pt>
    <dgm:pt modelId="{0CD2562E-2048-4ED1-A986-5770D3933D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3600" kern="1200" dirty="0">
              <a:latin typeface="Calibri" panose="020F0502020204030204"/>
              <a:ea typeface="+mn-ea"/>
              <a:cs typeface="+mn-cs"/>
            </a:rPr>
            <a:t>Geodezja i Kartografia</a:t>
          </a:r>
          <a:endParaRPr lang="en-US" sz="3600" kern="1200" dirty="0">
            <a:latin typeface="Calibri" panose="020F0502020204030204"/>
            <a:ea typeface="+mn-ea"/>
            <a:cs typeface="+mn-cs"/>
          </a:endParaRPr>
        </a:p>
      </dgm:t>
    </dgm:pt>
    <dgm:pt modelId="{456A4329-0A3C-4A1A-81C5-05D48BCC93DF}" type="parTrans" cxnId="{0274C62C-7B27-4565-B287-F1EDFF8E92E4}">
      <dgm:prSet/>
      <dgm:spPr/>
      <dgm:t>
        <a:bodyPr/>
        <a:lstStyle/>
        <a:p>
          <a:endParaRPr lang="en-US"/>
        </a:p>
      </dgm:t>
    </dgm:pt>
    <dgm:pt modelId="{048131F5-54A9-452B-B2F7-D5B0A56411D7}" type="sibTrans" cxnId="{0274C62C-7B27-4565-B287-F1EDFF8E92E4}">
      <dgm:prSet/>
      <dgm:spPr/>
      <dgm:t>
        <a:bodyPr/>
        <a:lstStyle/>
        <a:p>
          <a:endParaRPr lang="en-US"/>
        </a:p>
      </dgm:t>
    </dgm:pt>
    <dgm:pt modelId="{BBFF29B9-E5D5-4BE4-B62E-C381A1D3C116}" type="pres">
      <dgm:prSet presAssocID="{8370402B-DF6D-40A7-BE88-DA5FB8785BB7}" presName="root" presStyleCnt="0">
        <dgm:presLayoutVars>
          <dgm:dir/>
          <dgm:resizeHandles val="exact"/>
        </dgm:presLayoutVars>
      </dgm:prSet>
      <dgm:spPr/>
    </dgm:pt>
    <dgm:pt modelId="{20EF926E-6ED6-4421-9DEA-5D10A39F3DA5}" type="pres">
      <dgm:prSet presAssocID="{6D51BAB4-C5A6-4FDC-B4C8-3BA1C104529C}" presName="compNode" presStyleCnt="0"/>
      <dgm:spPr/>
    </dgm:pt>
    <dgm:pt modelId="{7502C475-98D5-4EE5-AE3F-81A9A6F2D403}" type="pres">
      <dgm:prSet presAssocID="{6D51BAB4-C5A6-4FDC-B4C8-3BA1C104529C}" presName="bgRect" presStyleLbl="bgShp" presStyleIdx="0" presStyleCnt="2"/>
      <dgm:spPr/>
    </dgm:pt>
    <dgm:pt modelId="{45AAD40F-8DCF-49E3-A13C-852D4B427B7F}" type="pres">
      <dgm:prSet presAssocID="{6D51BAB4-C5A6-4FDC-B4C8-3BA1C104529C}" presName="iconRect" presStyleLbl="node1" presStyleIdx="0" presStyleCnt="2" custScaleX="208892" custScaleY="218503" custLinFactNeighborX="438" custLinFactNeighborY="-685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Dźwig kontur"/>
        </a:ext>
      </dgm:extLst>
    </dgm:pt>
    <dgm:pt modelId="{0218610C-805B-49A5-97FB-6057F7AA3427}" type="pres">
      <dgm:prSet presAssocID="{6D51BAB4-C5A6-4FDC-B4C8-3BA1C104529C}" presName="spaceRect" presStyleCnt="0"/>
      <dgm:spPr/>
    </dgm:pt>
    <dgm:pt modelId="{96FA18BF-5CCF-46C3-8635-D046E175A96E}" type="pres">
      <dgm:prSet presAssocID="{6D51BAB4-C5A6-4FDC-B4C8-3BA1C104529C}" presName="parTx" presStyleLbl="revTx" presStyleIdx="0" presStyleCnt="2" custLinFactNeighborX="371" custLinFactNeighborY="-22441">
        <dgm:presLayoutVars>
          <dgm:chMax val="0"/>
          <dgm:chPref val="0"/>
        </dgm:presLayoutVars>
      </dgm:prSet>
      <dgm:spPr/>
    </dgm:pt>
    <dgm:pt modelId="{4F7B5A37-9C74-4497-84CB-EE8A9C45AD9E}" type="pres">
      <dgm:prSet presAssocID="{9873904F-A135-4FA0-B796-15AC20C578EF}" presName="sibTrans" presStyleCnt="0"/>
      <dgm:spPr/>
    </dgm:pt>
    <dgm:pt modelId="{EE8D78FB-9167-4B59-BD80-23D1A271B7D1}" type="pres">
      <dgm:prSet presAssocID="{0CD2562E-2048-4ED1-A986-5770D3933D8D}" presName="compNode" presStyleCnt="0"/>
      <dgm:spPr/>
    </dgm:pt>
    <dgm:pt modelId="{4A3F4C69-2B27-43F7-B468-B469E6082622}" type="pres">
      <dgm:prSet presAssocID="{0CD2562E-2048-4ED1-A986-5770D3933D8D}" presName="bgRect" presStyleLbl="bgShp" presStyleIdx="1" presStyleCnt="2"/>
      <dgm:spPr/>
    </dgm:pt>
    <dgm:pt modelId="{575F37A7-32CC-48D6-A2BF-2DC481B736ED}" type="pres">
      <dgm:prSet presAssocID="{0CD2562E-2048-4ED1-A986-5770D3933D8D}" presName="iconRect" presStyleLbl="node1" presStyleIdx="1" presStyleCnt="2" custScaleX="165625" custScaleY="2238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A87EE3AB-5B49-4F96-BACD-CF1EB9D2DCA9}" type="pres">
      <dgm:prSet presAssocID="{0CD2562E-2048-4ED1-A986-5770D3933D8D}" presName="spaceRect" presStyleCnt="0"/>
      <dgm:spPr/>
    </dgm:pt>
    <dgm:pt modelId="{6EFBB854-E1D5-4779-A7DC-FEBB81ED65C3}" type="pres">
      <dgm:prSet presAssocID="{0CD2562E-2048-4ED1-A986-5770D3933D8D}" presName="parTx" presStyleLbl="revTx" presStyleIdx="1" presStyleCnt="2" custLinFactNeighborY="-18360">
        <dgm:presLayoutVars>
          <dgm:chMax val="0"/>
          <dgm:chPref val="0"/>
        </dgm:presLayoutVars>
      </dgm:prSet>
      <dgm:spPr/>
    </dgm:pt>
  </dgm:ptLst>
  <dgm:cxnLst>
    <dgm:cxn modelId="{907A9F10-BD6B-4D86-A634-26ACF6B5A855}" type="presOf" srcId="{0CD2562E-2048-4ED1-A986-5770D3933D8D}" destId="{6EFBB854-E1D5-4779-A7DC-FEBB81ED65C3}" srcOrd="0" destOrd="0" presId="urn:microsoft.com/office/officeart/2018/2/layout/IconVerticalSolidList"/>
    <dgm:cxn modelId="{0274C62C-7B27-4565-B287-F1EDFF8E92E4}" srcId="{8370402B-DF6D-40A7-BE88-DA5FB8785BB7}" destId="{0CD2562E-2048-4ED1-A986-5770D3933D8D}" srcOrd="1" destOrd="0" parTransId="{456A4329-0A3C-4A1A-81C5-05D48BCC93DF}" sibTransId="{048131F5-54A9-452B-B2F7-D5B0A56411D7}"/>
    <dgm:cxn modelId="{7DECF572-BB59-4800-82FD-9BE172DDBD88}" type="presOf" srcId="{8370402B-DF6D-40A7-BE88-DA5FB8785BB7}" destId="{BBFF29B9-E5D5-4BE4-B62E-C381A1D3C116}" srcOrd="0" destOrd="0" presId="urn:microsoft.com/office/officeart/2018/2/layout/IconVerticalSolidList"/>
    <dgm:cxn modelId="{6A2EE053-8401-4642-BBD6-D6470BBB8F3D}" type="presOf" srcId="{6D51BAB4-C5A6-4FDC-B4C8-3BA1C104529C}" destId="{96FA18BF-5CCF-46C3-8635-D046E175A96E}" srcOrd="0" destOrd="0" presId="urn:microsoft.com/office/officeart/2018/2/layout/IconVerticalSolidList"/>
    <dgm:cxn modelId="{33A37380-9973-4216-9112-66D00E331E5E}" srcId="{8370402B-DF6D-40A7-BE88-DA5FB8785BB7}" destId="{6D51BAB4-C5A6-4FDC-B4C8-3BA1C104529C}" srcOrd="0" destOrd="0" parTransId="{8F8084E5-A999-41FB-BFFB-3C769E17D3D1}" sibTransId="{9873904F-A135-4FA0-B796-15AC20C578EF}"/>
    <dgm:cxn modelId="{B05D59BF-D17A-47AD-B925-E044FE40CE4C}" type="presParOf" srcId="{BBFF29B9-E5D5-4BE4-B62E-C381A1D3C116}" destId="{20EF926E-6ED6-4421-9DEA-5D10A39F3DA5}" srcOrd="0" destOrd="0" presId="urn:microsoft.com/office/officeart/2018/2/layout/IconVerticalSolidList"/>
    <dgm:cxn modelId="{EA9F45C1-9187-40BD-B909-66609A39922E}" type="presParOf" srcId="{20EF926E-6ED6-4421-9DEA-5D10A39F3DA5}" destId="{7502C475-98D5-4EE5-AE3F-81A9A6F2D403}" srcOrd="0" destOrd="0" presId="urn:microsoft.com/office/officeart/2018/2/layout/IconVerticalSolidList"/>
    <dgm:cxn modelId="{0AE940F3-A30C-4FCE-BD0C-C2D3DBECC9F7}" type="presParOf" srcId="{20EF926E-6ED6-4421-9DEA-5D10A39F3DA5}" destId="{45AAD40F-8DCF-49E3-A13C-852D4B427B7F}" srcOrd="1" destOrd="0" presId="urn:microsoft.com/office/officeart/2018/2/layout/IconVerticalSolidList"/>
    <dgm:cxn modelId="{D6E62C7B-0F2B-4B63-8955-5E1F4FCA05F2}" type="presParOf" srcId="{20EF926E-6ED6-4421-9DEA-5D10A39F3DA5}" destId="{0218610C-805B-49A5-97FB-6057F7AA3427}" srcOrd="2" destOrd="0" presId="urn:microsoft.com/office/officeart/2018/2/layout/IconVerticalSolidList"/>
    <dgm:cxn modelId="{6032B276-A3B5-4EAD-9D77-131AAB7E34C4}" type="presParOf" srcId="{20EF926E-6ED6-4421-9DEA-5D10A39F3DA5}" destId="{96FA18BF-5CCF-46C3-8635-D046E175A96E}" srcOrd="3" destOrd="0" presId="urn:microsoft.com/office/officeart/2018/2/layout/IconVerticalSolidList"/>
    <dgm:cxn modelId="{C8BA1306-9391-4506-BC7A-87ADE5496959}" type="presParOf" srcId="{BBFF29B9-E5D5-4BE4-B62E-C381A1D3C116}" destId="{4F7B5A37-9C74-4497-84CB-EE8A9C45AD9E}" srcOrd="1" destOrd="0" presId="urn:microsoft.com/office/officeart/2018/2/layout/IconVerticalSolidList"/>
    <dgm:cxn modelId="{C25603A4-2C52-473D-8751-DA68510CE31F}" type="presParOf" srcId="{BBFF29B9-E5D5-4BE4-B62E-C381A1D3C116}" destId="{EE8D78FB-9167-4B59-BD80-23D1A271B7D1}" srcOrd="2" destOrd="0" presId="urn:microsoft.com/office/officeart/2018/2/layout/IconVerticalSolidList"/>
    <dgm:cxn modelId="{1CB46231-D3A0-49F6-B338-3C9F18256AED}" type="presParOf" srcId="{EE8D78FB-9167-4B59-BD80-23D1A271B7D1}" destId="{4A3F4C69-2B27-43F7-B468-B469E6082622}" srcOrd="0" destOrd="0" presId="urn:microsoft.com/office/officeart/2018/2/layout/IconVerticalSolidList"/>
    <dgm:cxn modelId="{42B7397B-BA34-431B-A815-A3D9DA5C9776}" type="presParOf" srcId="{EE8D78FB-9167-4B59-BD80-23D1A271B7D1}" destId="{575F37A7-32CC-48D6-A2BF-2DC481B736ED}" srcOrd="1" destOrd="0" presId="urn:microsoft.com/office/officeart/2018/2/layout/IconVerticalSolidList"/>
    <dgm:cxn modelId="{4973039B-E6DB-4719-9EEB-7FEDC52CC23C}" type="presParOf" srcId="{EE8D78FB-9167-4B59-BD80-23D1A271B7D1}" destId="{A87EE3AB-5B49-4F96-BACD-CF1EB9D2DCA9}" srcOrd="2" destOrd="0" presId="urn:microsoft.com/office/officeart/2018/2/layout/IconVerticalSolidList"/>
    <dgm:cxn modelId="{D46FFCBC-4947-4762-B3DB-C2E6C557BA47}" type="presParOf" srcId="{EE8D78FB-9167-4B59-BD80-23D1A271B7D1}" destId="{6EFBB854-E1D5-4779-A7DC-FEBB81ED65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2C475-98D5-4EE5-AE3F-81A9A6F2D403}">
      <dsp:nvSpPr>
        <dsp:cNvPr id="0" name=""/>
        <dsp:cNvSpPr/>
      </dsp:nvSpPr>
      <dsp:spPr>
        <a:xfrm>
          <a:off x="0" y="509611"/>
          <a:ext cx="9628632" cy="11958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AD40F-8DCF-49E3-A13C-852D4B427B7F}">
      <dsp:nvSpPr>
        <dsp:cNvPr id="0" name=""/>
        <dsp:cNvSpPr/>
      </dsp:nvSpPr>
      <dsp:spPr>
        <a:xfrm>
          <a:off x="6524" y="343855"/>
          <a:ext cx="1373935" cy="1437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A18BF-5CCF-46C3-8635-D046E175A96E}">
      <dsp:nvSpPr>
        <dsp:cNvPr id="0" name=""/>
        <dsp:cNvSpPr/>
      </dsp:nvSpPr>
      <dsp:spPr>
        <a:xfrm>
          <a:off x="1381222" y="241247"/>
          <a:ext cx="8247409" cy="119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62" tIns="126562" rIns="126562" bIns="12656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Budownictwo</a:t>
          </a:r>
          <a:endParaRPr lang="en-US" sz="3600" kern="1200" dirty="0"/>
        </a:p>
      </dsp:txBody>
      <dsp:txXfrm>
        <a:off x="1381222" y="241247"/>
        <a:ext cx="8247409" cy="1195863"/>
      </dsp:txXfrm>
    </dsp:sp>
    <dsp:sp modelId="{4A3F4C69-2B27-43F7-B468-B469E6082622}">
      <dsp:nvSpPr>
        <dsp:cNvPr id="0" name=""/>
        <dsp:cNvSpPr/>
      </dsp:nvSpPr>
      <dsp:spPr>
        <a:xfrm>
          <a:off x="0" y="2263232"/>
          <a:ext cx="9628632" cy="11958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F37A7-32CC-48D6-A2BF-2DC481B736ED}">
      <dsp:nvSpPr>
        <dsp:cNvPr id="0" name=""/>
        <dsp:cNvSpPr/>
      </dsp:nvSpPr>
      <dsp:spPr>
        <a:xfrm>
          <a:off x="145932" y="2125084"/>
          <a:ext cx="1089357" cy="1472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BB854-E1D5-4779-A7DC-FEBB81ED65C3}">
      <dsp:nvSpPr>
        <dsp:cNvPr id="0" name=""/>
        <dsp:cNvSpPr/>
      </dsp:nvSpPr>
      <dsp:spPr>
        <a:xfrm>
          <a:off x="1381222" y="2043671"/>
          <a:ext cx="8247409" cy="119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62" tIns="126562" rIns="126562" bIns="12656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 panose="020F0502020204030204"/>
              <a:ea typeface="+mn-ea"/>
              <a:cs typeface="+mn-cs"/>
            </a:rPr>
            <a:t>Geodezja i Kartografia</a:t>
          </a:r>
          <a:endParaRPr lang="en-US" sz="3600" kern="1200" dirty="0">
            <a:latin typeface="Calibri" panose="020F0502020204030204"/>
            <a:ea typeface="+mn-ea"/>
            <a:cs typeface="+mn-cs"/>
          </a:endParaRPr>
        </a:p>
      </dsp:txBody>
      <dsp:txXfrm>
        <a:off x="1381222" y="2043671"/>
        <a:ext cx="8247409" cy="119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D70F640E-9689-4E08-8A47-E3F97C614633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B2977E94-A6AB-4E02-8E43-E89F9CF4757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AB328C89-513F-4BFE-8DB7-922088D1445F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DED491D0-8E1B-49C7-849B-A28568D9449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661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1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D90F6FD-3FB9-488B-8E19-E100FC164EE4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12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13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F37590-E5B2-4B38-8F57-DA819712792E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E04FB298-CD3D-4ECC-9B32-39D01012E83E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76E579-DE21-4D4D-AB61-5C0904B9F871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D6D14EB-01B9-49BD-B396-E200B59CD8C2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2BA539-8C45-4DD5-9790-AB953E9D2028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D5C9D-4906-4B4A-AA18-C9AB52D291B9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7ED72F-C6FD-4583-B8A7-E74064BC70C8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CB32-AB92-41DB-BB7F-FBDD5B0E5086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721F4-FC42-4720-9293-A8ADE7296C9D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13140-8F16-4EAE-BC0C-A7A43B523512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</a:t>
            </a:r>
          </a:p>
          <a:p>
            <a:pPr lvl="6" rtl="0"/>
            <a:r>
              <a:rPr lang="pl-PL" dirty="0"/>
              <a:t>Siódmy</a:t>
            </a:r>
          </a:p>
          <a:p>
            <a:pPr lvl="7" rtl="0"/>
            <a:r>
              <a:rPr lang="pl-PL" dirty="0"/>
              <a:t>Ósmy</a:t>
            </a:r>
          </a:p>
          <a:p>
            <a:pPr lvl="8" rtl="0"/>
            <a:r>
              <a:rPr lang="pl-PL" dirty="0"/>
              <a:t>Dziewiąty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D7C5CCA0-EB8E-44DA-B1E3-7484023603CE}" type="datetime1">
              <a:rPr lang="pl-PL" smtClean="0"/>
              <a:t>14.09.2023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pl-PL" sz="3200" dirty="0"/>
              <a:t>Wydziałowy Zespół ds.</a:t>
            </a:r>
            <a:br>
              <a:rPr lang="pl-PL" sz="3200" dirty="0"/>
            </a:br>
            <a:r>
              <a:rPr lang="pl-PL" sz="3200" dirty="0"/>
              <a:t>Zapewniania Jakości Kształcenia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Wydział Geoinżynierii</a:t>
            </a:r>
          </a:p>
        </p:txBody>
      </p:sp>
      <p:pic>
        <p:nvPicPr>
          <p:cNvPr id="15" name="Symbol zastępczy obrazu 2">
            <a:extLst>
              <a:ext uri="{FF2B5EF4-FFF2-40B4-BE49-F238E27FC236}">
                <a16:creationId xmlns:a16="http://schemas.microsoft.com/office/drawing/2014/main" id="{51B53F87-B473-46A9-95E3-9B98D9B1D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2" r="-1" b="3287"/>
          <a:stretch/>
        </p:blipFill>
        <p:spPr>
          <a:xfrm>
            <a:off x="8829674" y="1375953"/>
            <a:ext cx="3362325" cy="2967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0FA5F-ED76-E2F7-CFB1-683F1AAA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Plan pracy </a:t>
            </a:r>
            <a:br>
              <a:rPr lang="pl-PL" dirty="0"/>
            </a:br>
            <a:r>
              <a:rPr lang="pl-PL" dirty="0"/>
              <a:t>Wydziałowego Zespołu ds. Zapewniania Jakości Kształcenia</a:t>
            </a:r>
            <a:br>
              <a:rPr lang="pl-PL" dirty="0"/>
            </a:br>
            <a:r>
              <a:rPr lang="pl-PL" dirty="0"/>
              <a:t>w roku akademickim 2022/2023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638158A-55BF-F550-A6FB-D87FA7F58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772722"/>
              </p:ext>
            </p:extLst>
          </p:nvPr>
        </p:nvGraphicFramePr>
        <p:xfrm>
          <a:off x="2351313" y="1828456"/>
          <a:ext cx="8210939" cy="50720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6714">
                  <a:extLst>
                    <a:ext uri="{9D8B030D-6E8A-4147-A177-3AD203B41FA5}">
                      <a16:colId xmlns:a16="http://schemas.microsoft.com/office/drawing/2014/main" val="3317924079"/>
                    </a:ext>
                  </a:extLst>
                </a:gridCol>
                <a:gridCol w="7634225">
                  <a:extLst>
                    <a:ext uri="{9D8B030D-6E8A-4147-A177-3AD203B41FA5}">
                      <a16:colId xmlns:a16="http://schemas.microsoft.com/office/drawing/2014/main" val="1204260723"/>
                    </a:ext>
                  </a:extLst>
                </a:gridCol>
              </a:tblGrid>
              <a:tr h="378393">
                <a:tc>
                  <a:txBody>
                    <a:bodyPr/>
                    <a:lstStyle/>
                    <a:p>
                      <a:pPr algn="ctr"/>
                      <a:r>
                        <a:rPr lang="pl-PL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Lp.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Tematyka posiedzeń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416508"/>
                  </a:ext>
                </a:extLst>
              </a:tr>
              <a:tr h="9511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 pracy WSZJK na rok akademicki 2022/2023.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Skład osobowy WSZJK.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Analiza limitów naboru i rekrutacji na I roku studiów stacjonarnych i niestacjonarnych.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Aplikacja Sylabus.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020362"/>
                  </a:ext>
                </a:extLst>
              </a:tr>
              <a:tr h="19476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Aktualizacja procedur wydziałowych.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Praca licencjacka.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Przygotowanie do wizyty PKA na kierunku geodezja i kartografia.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Zmiany w planach studiów na kierunku geodezja i kartografia.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Weryfikacja zagadnień dyplomowych na I </a:t>
                      </a:r>
                      <a:r>
                        <a:rPr lang="pl-PL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II stopniu kształcenia – wszystkie kierunki.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Zmiana oferty kształcenia 2023/2024.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Zasady rekrutacji.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Tematy prac dyplomowych – obrony luty 2024 i czerwiec 2024.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24591"/>
                  </a:ext>
                </a:extLst>
              </a:tr>
              <a:tr h="1357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 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Raport z autoewaluacji przedmiotów realizowanych w semestrze roku akademickiego 2021-2022 (2021Z i 2021L).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Raport samooceny jednostki organizacyjnej Wydziału Geoinżynierii w obszarze dydaktyki za rok akademicki 2021/2022.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Raport Wydziałowego Systemu Zapewnienia Jakości Kształcenia za rok akademicki 2022/2023.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7682"/>
                  </a:ext>
                </a:extLst>
              </a:tr>
              <a:tr h="3952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Sprawy bieżące.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54" marR="51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88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1C938-7A00-EC7E-4369-7587AC7E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Zrealizowane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59DBF2-C332-4D17-4625-AA82ED21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11" y="2357371"/>
            <a:ext cx="10627137" cy="3657349"/>
          </a:xfrm>
        </p:spPr>
        <p:txBody>
          <a:bodyPr>
            <a:normAutofit/>
          </a:bodyPr>
          <a:lstStyle/>
          <a:p>
            <a:r>
              <a:rPr lang="pl-PL" sz="3600" dirty="0"/>
              <a:t>Geodezja i kartografia – PRK2</a:t>
            </a:r>
          </a:p>
          <a:p>
            <a:r>
              <a:rPr lang="pl-PL" sz="3600" dirty="0"/>
              <a:t>Akredytacja – kierunek geodezja i kartografia</a:t>
            </a:r>
          </a:p>
          <a:p>
            <a:r>
              <a:rPr lang="pl-PL" sz="3600" dirty="0"/>
              <a:t>Studia I stopnia – praca licencjacka</a:t>
            </a:r>
          </a:p>
          <a:p>
            <a:r>
              <a:rPr lang="pl-PL" sz="3600" dirty="0"/>
              <a:t>Zagadnienia dyplomowe</a:t>
            </a:r>
          </a:p>
          <a:p>
            <a:r>
              <a:rPr lang="pl-PL" sz="3600" dirty="0"/>
              <a:t>Zmiany w ofercie kształcenia</a:t>
            </a:r>
          </a:p>
          <a:p>
            <a:endParaRPr lang="pl-PL" sz="3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2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 anchor="ctr">
            <a:normAutofit/>
          </a:bodyPr>
          <a:lstStyle/>
          <a:p>
            <a:pPr rtl="0"/>
            <a:r>
              <a:rPr lang="pl-PL"/>
              <a:t>Kierunki kształcenia</a:t>
            </a:r>
          </a:p>
        </p:txBody>
      </p:sp>
      <p:graphicFrame>
        <p:nvGraphicFramePr>
          <p:cNvPr id="33" name="Symbol zastępczy zawartości 2">
            <a:extLst>
              <a:ext uri="{FF2B5EF4-FFF2-40B4-BE49-F238E27FC236}">
                <a16:creationId xmlns:a16="http://schemas.microsoft.com/office/drawing/2014/main" id="{752D75FF-68C5-87E1-0F15-7C53CE907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22759"/>
              </p:ext>
            </p:extLst>
          </p:nvPr>
        </p:nvGraphicFramePr>
        <p:xfrm>
          <a:off x="1280160" y="2291234"/>
          <a:ext cx="9628632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9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7088776" y="655591"/>
            <a:ext cx="4781008" cy="1010195"/>
          </a:xfrm>
        </p:spPr>
        <p:txBody>
          <a:bodyPr rtlCol="0">
            <a:normAutofit fontScale="90000"/>
          </a:bodyPr>
          <a:lstStyle/>
          <a:p>
            <a:pPr algn="r"/>
            <a: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Zakresy kształcenia</a:t>
            </a:r>
            <a:b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studia stacjonarne i niestacjonarne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E94485-E726-4949-9951-F2A57920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3" y="2203477"/>
            <a:ext cx="11164389" cy="43755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400" dirty="0"/>
              <a:t>I stopień</a:t>
            </a:r>
          </a:p>
          <a:p>
            <a:pPr marL="539750" lvl="0" indent="-269875"/>
            <a:r>
              <a:rPr lang="pl-PL" sz="3200" dirty="0"/>
              <a:t>budownictwo</a:t>
            </a:r>
          </a:p>
          <a:p>
            <a:pPr marL="0" lvl="0" indent="0">
              <a:buNone/>
            </a:pPr>
            <a:r>
              <a:rPr lang="pl-PL" sz="2400" dirty="0"/>
              <a:t>II stopień</a:t>
            </a:r>
          </a:p>
          <a:p>
            <a:pPr marL="539750" lvl="0" indent="-269875"/>
            <a:r>
              <a:rPr lang="pl-PL" sz="3200" dirty="0"/>
              <a:t>budowle i konstrukcje inżynierskie</a:t>
            </a:r>
          </a:p>
          <a:p>
            <a:pPr marL="539750" lvl="0" indent="-269875"/>
            <a:r>
              <a:rPr lang="pl-PL" sz="3200" dirty="0"/>
              <a:t>budownictwo energooszczędne</a:t>
            </a:r>
          </a:p>
          <a:p>
            <a:pPr marL="539750" lvl="0" indent="-269875"/>
            <a:r>
              <a:rPr lang="pl-PL" sz="3200" dirty="0"/>
              <a:t>inżynieria drogowa</a:t>
            </a:r>
          </a:p>
          <a:p>
            <a:pPr marL="539750" lvl="0" indent="-269875"/>
            <a:r>
              <a:rPr lang="pl-PL" sz="3200" dirty="0">
                <a:solidFill>
                  <a:srgbClr val="0070C0"/>
                </a:solidFill>
              </a:rPr>
              <a:t>budowle ochrony zbiorowej</a:t>
            </a:r>
          </a:p>
          <a:p>
            <a:pPr marL="539750" lvl="0" indent="-539750"/>
            <a:endParaRPr lang="pl-PL" sz="3600" dirty="0"/>
          </a:p>
          <a:p>
            <a:pPr marL="0" lvl="0" indent="0">
              <a:buNone/>
            </a:pPr>
            <a:endParaRPr lang="pl-PL" sz="3600" dirty="0"/>
          </a:p>
          <a:p>
            <a:pPr marL="539750" lvl="0" indent="-539750"/>
            <a:endParaRPr lang="pl-PL" sz="3600" dirty="0"/>
          </a:p>
          <a:p>
            <a:pPr marL="539750" lvl="0" indent="-539750"/>
            <a:endParaRPr lang="pl-PL" sz="3600" dirty="0"/>
          </a:p>
          <a:p>
            <a:pPr marL="0" lvl="0" indent="0">
              <a:buNone/>
            </a:pPr>
            <a:endParaRPr lang="pl-PL" sz="36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BBA72D9-3BDC-4EA0-A3AD-493355530BA0}"/>
              </a:ext>
            </a:extLst>
          </p:cNvPr>
          <p:cNvSpPr txBox="1"/>
          <p:nvPr/>
        </p:nvSpPr>
        <p:spPr>
          <a:xfrm>
            <a:off x="174172" y="699024"/>
            <a:ext cx="4110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dirty="0">
                <a:solidFill>
                  <a:schemeClr val="bg2"/>
                </a:solidFill>
              </a:rPr>
              <a:t>Budownictwo</a:t>
            </a:r>
          </a:p>
        </p:txBody>
      </p:sp>
    </p:spTree>
    <p:extLst>
      <p:ext uri="{BB962C8B-B14F-4D97-AF65-F5344CB8AC3E}">
        <p14:creationId xmlns:p14="http://schemas.microsoft.com/office/powerpoint/2010/main" val="28733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7088776" y="655591"/>
            <a:ext cx="4781008" cy="1010195"/>
          </a:xfrm>
        </p:spPr>
        <p:txBody>
          <a:bodyPr rtlCol="0">
            <a:normAutofit fontScale="90000"/>
          </a:bodyPr>
          <a:lstStyle/>
          <a:p>
            <a:pPr algn="r"/>
            <a: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Zakresy kształcenia</a:t>
            </a:r>
            <a:br>
              <a:rPr lang="pl-P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studia stacjonarne i niestacjonarne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E94485-E726-4949-9951-F2A57920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2029530"/>
            <a:ext cx="7193281" cy="43755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400" cap="small" dirty="0"/>
              <a:t>Studia stacjonarne</a:t>
            </a:r>
          </a:p>
          <a:p>
            <a:pPr marL="0" lvl="0" indent="0">
              <a:buNone/>
            </a:pPr>
            <a:r>
              <a:rPr lang="pl-PL" sz="2400" dirty="0"/>
              <a:t>I stopień</a:t>
            </a:r>
          </a:p>
          <a:p>
            <a:pPr marL="539750" indent="-269875"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</a:rPr>
              <a:t>geodezja i </a:t>
            </a:r>
            <a:r>
              <a:rPr lang="pl-PL" sz="2400" dirty="0" err="1">
                <a:solidFill>
                  <a:srgbClr val="0070C0"/>
                </a:solidFill>
              </a:rPr>
              <a:t>geomatyka</a:t>
            </a:r>
            <a:endParaRPr lang="pl-PL" sz="2400" dirty="0">
              <a:solidFill>
                <a:srgbClr val="0070C0"/>
              </a:solidFill>
            </a:endParaRPr>
          </a:p>
          <a:p>
            <a:pPr marL="539750" lvl="0" indent="-269875">
              <a:spcBef>
                <a:spcPts val="0"/>
              </a:spcBef>
            </a:pPr>
            <a:r>
              <a:rPr lang="pl-PL" sz="2400" dirty="0"/>
              <a:t>geodezja i szacowanie nieruchomości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pl-PL" sz="2400" dirty="0"/>
              <a:t>II stopień</a:t>
            </a:r>
          </a:p>
          <a:p>
            <a:pPr marL="539750" lvl="0" indent="-269875">
              <a:spcBef>
                <a:spcPts val="0"/>
              </a:spcBef>
            </a:pPr>
            <a:r>
              <a:rPr lang="pl-PL" sz="2400" dirty="0"/>
              <a:t>geodezja i technologie informatyczne</a:t>
            </a:r>
          </a:p>
          <a:p>
            <a:pPr marL="539750" indent="-269875"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</a:rPr>
              <a:t>technologie satelitarne w </a:t>
            </a:r>
            <a:r>
              <a:rPr lang="pl-PL" sz="2400" dirty="0" err="1">
                <a:solidFill>
                  <a:srgbClr val="0070C0"/>
                </a:solidFill>
              </a:rPr>
              <a:t>geomatyce</a:t>
            </a:r>
            <a:endParaRPr lang="pl-PL" sz="2400" dirty="0">
              <a:solidFill>
                <a:srgbClr val="0070C0"/>
              </a:solidFill>
            </a:endParaRPr>
          </a:p>
          <a:p>
            <a:pPr marL="539750" lvl="0" indent="-269875">
              <a:spcBef>
                <a:spcPts val="0"/>
              </a:spcBef>
            </a:pPr>
            <a:r>
              <a:rPr lang="pl-PL" sz="2400" dirty="0" err="1"/>
              <a:t>Geodesy</a:t>
            </a:r>
            <a:r>
              <a:rPr lang="pl-PL" sz="2400" dirty="0"/>
              <a:t> and </a:t>
            </a:r>
            <a:r>
              <a:rPr lang="pl-PL" sz="2400" dirty="0" err="1"/>
              <a:t>Geoinformatics</a:t>
            </a:r>
            <a:endParaRPr lang="pl-PL" sz="2400" dirty="0"/>
          </a:p>
          <a:p>
            <a:pPr marL="539750" lvl="0" indent="-269875">
              <a:spcBef>
                <a:spcPts val="0"/>
              </a:spcBef>
            </a:pPr>
            <a:endParaRPr lang="pl-PL" sz="2400" dirty="0"/>
          </a:p>
          <a:p>
            <a:pPr marL="539750" lvl="0" indent="-269875">
              <a:spcBef>
                <a:spcPts val="0"/>
              </a:spcBef>
            </a:pPr>
            <a:endParaRPr lang="pl-PL" sz="2400" dirty="0"/>
          </a:p>
          <a:p>
            <a:pPr marL="539750" lvl="0" indent="-539750"/>
            <a:endParaRPr lang="pl-PL" sz="3600" dirty="0"/>
          </a:p>
          <a:p>
            <a:pPr marL="0" lvl="0" indent="0">
              <a:buNone/>
            </a:pPr>
            <a:endParaRPr lang="pl-PL" sz="3600" dirty="0"/>
          </a:p>
          <a:p>
            <a:pPr marL="539750" lvl="0" indent="-539750"/>
            <a:endParaRPr lang="pl-PL" sz="3600" dirty="0"/>
          </a:p>
          <a:p>
            <a:pPr marL="539750" lvl="0" indent="-539750"/>
            <a:endParaRPr lang="pl-PL" sz="3600" dirty="0"/>
          </a:p>
          <a:p>
            <a:pPr marL="0" lvl="0" indent="0">
              <a:buNone/>
            </a:pPr>
            <a:endParaRPr lang="pl-PL" sz="36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BBA72D9-3BDC-4EA0-A3AD-493355530BA0}"/>
              </a:ext>
            </a:extLst>
          </p:cNvPr>
          <p:cNvSpPr txBox="1"/>
          <p:nvPr/>
        </p:nvSpPr>
        <p:spPr>
          <a:xfrm>
            <a:off x="174172" y="699024"/>
            <a:ext cx="6635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dirty="0">
                <a:solidFill>
                  <a:schemeClr val="bg2"/>
                </a:solidFill>
              </a:rPr>
              <a:t>Geodezja i kartografia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3215EC8-1327-47C9-8C6B-84F9A8AFFDB8}"/>
              </a:ext>
            </a:extLst>
          </p:cNvPr>
          <p:cNvSpPr txBox="1">
            <a:spLocks/>
          </p:cNvSpPr>
          <p:nvPr/>
        </p:nvSpPr>
        <p:spPr>
          <a:xfrm>
            <a:off x="5743302" y="1986098"/>
            <a:ext cx="7193281" cy="4375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cap="small" dirty="0"/>
              <a:t>Studia 	niestacjonarne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sz="2400" dirty="0"/>
              <a:t>I stopień</a:t>
            </a:r>
          </a:p>
          <a:p>
            <a:pPr marL="539750" indent="-269875">
              <a:spcBef>
                <a:spcPts val="0"/>
              </a:spcBef>
            </a:pPr>
            <a:r>
              <a:rPr lang="pl-PL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geodezja i </a:t>
            </a:r>
            <a:r>
              <a:rPr lang="pl-PL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geomatyka</a:t>
            </a:r>
            <a:endParaRPr lang="pl-PL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539750" lvl="0" indent="-269875">
              <a:spcBef>
                <a:spcPts val="0"/>
              </a:spcBef>
            </a:pPr>
            <a:r>
              <a:rPr lang="pl-PL" sz="2400" dirty="0"/>
              <a:t>geodezja i szacowanie nieruchomości</a:t>
            </a:r>
          </a:p>
          <a:p>
            <a:pPr marL="0" indent="0">
              <a:spcBef>
                <a:spcPts val="0"/>
              </a:spcBef>
              <a:buNone/>
            </a:pPr>
            <a:endParaRPr lang="pl-PL" sz="2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l-PL" sz="2400" dirty="0"/>
              <a:t>II stopień</a:t>
            </a:r>
          </a:p>
          <a:p>
            <a:pPr marL="539750" indent="-269875">
              <a:spcBef>
                <a:spcPts val="0"/>
              </a:spcBef>
            </a:pPr>
            <a:r>
              <a:rPr lang="pl-PL" sz="2400" dirty="0"/>
              <a:t>geodezja inżynieryjna</a:t>
            </a:r>
          </a:p>
          <a:p>
            <a:pPr marL="539750" indent="-269875"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</a:rPr>
              <a:t>technologie satelitarne w </a:t>
            </a:r>
            <a:r>
              <a:rPr lang="pl-PL" sz="2400" dirty="0" err="1">
                <a:solidFill>
                  <a:srgbClr val="0070C0"/>
                </a:solidFill>
              </a:rPr>
              <a:t>geomatyce</a:t>
            </a:r>
            <a:endParaRPr lang="pl-PL" sz="2400" dirty="0">
              <a:solidFill>
                <a:srgbClr val="0070C0"/>
              </a:solidFill>
            </a:endParaRPr>
          </a:p>
          <a:p>
            <a:pPr marL="539750" indent="-269875">
              <a:spcBef>
                <a:spcPts val="0"/>
              </a:spcBef>
            </a:pPr>
            <a:endParaRPr lang="pl-PL" sz="3600" dirty="0"/>
          </a:p>
          <a:p>
            <a:pPr marL="0" indent="0">
              <a:buFont typeface="Wingdings" panose="05000000000000000000" pitchFamily="2" charset="2"/>
              <a:buNone/>
            </a:pPr>
            <a:endParaRPr lang="pl-PL" sz="3600" dirty="0"/>
          </a:p>
          <a:p>
            <a:pPr marL="539750" indent="-539750"/>
            <a:endParaRPr lang="pl-PL" sz="3600" dirty="0"/>
          </a:p>
          <a:p>
            <a:pPr marL="539750" indent="-539750"/>
            <a:endParaRPr lang="pl-PL" sz="3600" dirty="0"/>
          </a:p>
          <a:p>
            <a:pPr marL="0" indent="0">
              <a:buFont typeface="Wingdings" panose="05000000000000000000" pitchFamily="2" charset="2"/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274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1C938-7A00-EC7E-4369-7587AC7E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Zrealizowane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59DBF2-C332-4D17-4625-AA82ED21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11" y="2357371"/>
            <a:ext cx="10627137" cy="403428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Analiza limitów naboru i rekrutacji na I roku studiów stacjonarnych i niestacjonarnych,</a:t>
            </a:r>
          </a:p>
          <a:p>
            <a:r>
              <a:rPr lang="pl-PL" sz="3600" dirty="0">
                <a:solidFill>
                  <a:srgbClr val="0070C0"/>
                </a:solidFill>
              </a:rPr>
              <a:t>Aplikacja sylabus,</a:t>
            </a:r>
          </a:p>
          <a:p>
            <a:r>
              <a:rPr lang="pl-PL" sz="3600" dirty="0">
                <a:solidFill>
                  <a:srgbClr val="0070C0"/>
                </a:solidFill>
              </a:rPr>
              <a:t>Strona internetowa Wydziału </a:t>
            </a:r>
            <a:r>
              <a:rPr lang="pl-PL" sz="3600" dirty="0" err="1">
                <a:solidFill>
                  <a:srgbClr val="0070C0"/>
                </a:solidFill>
              </a:rPr>
              <a:t>Geoinżynierii</a:t>
            </a:r>
            <a:endParaRPr lang="pl-PL" sz="3600" dirty="0">
              <a:solidFill>
                <a:srgbClr val="0070C0"/>
              </a:solidFill>
            </a:endParaRPr>
          </a:p>
          <a:p>
            <a:r>
              <a:rPr lang="pl-PL" sz="3600" dirty="0">
                <a:solidFill>
                  <a:srgbClr val="0070C0"/>
                </a:solidFill>
              </a:rPr>
              <a:t>Procedury.</a:t>
            </a:r>
          </a:p>
          <a:p>
            <a:endParaRPr lang="pl-PL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788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F984AC-B277-5B90-38C5-9B54B074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Procedury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C9B0F2-3E5C-3CE6-01D7-B7F74904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4" y="2305109"/>
            <a:ext cx="12063046" cy="4198328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uczestnictwa w zajęciach dydaktycznych - WSZJK-O-GN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Indywidualna organizacja studiów - WSZJK-O-GN-3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Przenoszenie osiągnięć studenta - WSZJK-O-GN-4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Nieobecności na zaliczeniach i egzaminach - WSZJK-O-GN-5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Przekładanie zajęć dydaktycznych lub ich realizacja w zastępstwie - WSZJK-O-GN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Archiwizacja prac i ocen studentów - WSZJK-O-GN-7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Powoływanie studenckich kół naukowych - WSZJK-O-GN-8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87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261DA2-EC5D-463F-9131-942DF08B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4903" y="3429000"/>
            <a:ext cx="3422469" cy="557303"/>
          </a:xfrm>
        </p:spPr>
        <p:txBody>
          <a:bodyPr>
            <a:noAutofit/>
          </a:bodyPr>
          <a:lstStyle/>
          <a:p>
            <a:r>
              <a:rPr lang="pl-PL" sz="3200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820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agadnienia edukacyjne 16:9">
  <a:themeElements>
    <a:clrScheme name="Niestandardowy 1">
      <a:dk1>
        <a:sysClr val="windowText" lastClr="000000"/>
      </a:dk1>
      <a:lt1>
        <a:srgbClr val="EEEC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6_TF03462902" id="{1A84904C-4EA8-49B8-9AF9-B7D25C1DCA83}" vid="{04F13ADB-B4F1-4F64-A256-E3196C14AB26}"/>
    </a:ext>
  </a:extLst>
</a:theme>
</file>

<file path=ppt/theme/theme2.xml><?xml version="1.0" encoding="utf-8"?>
<a:theme xmlns:a="http://schemas.openxmlformats.org/drawingml/2006/main" name="Motyw pakietu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347</Words>
  <Application>Microsoft Office PowerPoint</Application>
  <PresentationFormat>Panoramiczny</PresentationFormat>
  <Paragraphs>89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Calibri</vt:lpstr>
      <vt:lpstr>Times New Roman</vt:lpstr>
      <vt:lpstr>Wingdings</vt:lpstr>
      <vt:lpstr>Zagadnienia edukacyjne 16:9</vt:lpstr>
      <vt:lpstr>Wydziałowy Zespół ds. Zapewniania Jakości Kształcenia</vt:lpstr>
      <vt:lpstr>Plan pracy  Wydziałowego Zespołu ds. Zapewniania Jakości Kształcenia w roku akademickim 2022/2023 </vt:lpstr>
      <vt:lpstr>Zrealizowane</vt:lpstr>
      <vt:lpstr>Kierunki kształcenia</vt:lpstr>
      <vt:lpstr>Zakresy kształcenia studia stacjonarne i niestacjonarne</vt:lpstr>
      <vt:lpstr>Zakresy kształcenia studia stacjonarne i niestacjonarne</vt:lpstr>
      <vt:lpstr>Zrealizowane</vt:lpstr>
      <vt:lpstr>Procedury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Urszula</dc:creator>
  <cp:lastModifiedBy>Kinga Pucz</cp:lastModifiedBy>
  <cp:revision>3</cp:revision>
  <cp:lastPrinted>2023-06-28T10:46:44Z</cp:lastPrinted>
  <dcterms:created xsi:type="dcterms:W3CDTF">2021-02-14T22:28:04Z</dcterms:created>
  <dcterms:modified xsi:type="dcterms:W3CDTF">2023-09-14T11:53:30Z</dcterms:modified>
</cp:coreProperties>
</file>